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8" autoAdjust="0"/>
    <p:restoredTop sz="94660"/>
  </p:normalViewPr>
  <p:slideViewPr>
    <p:cSldViewPr>
      <p:cViewPr>
        <p:scale>
          <a:sx n="76" d="100"/>
          <a:sy n="76" d="100"/>
        </p:scale>
        <p:origin x="-1164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A3C804A-67A2-408E-ACE0-951347750915}" type="datetimeFigureOut">
              <a:rPr lang="es-CO" smtClean="0"/>
              <a:t>01/03/2012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LUIS ADRIAN GIRALDO HERRERA</a:t>
            </a:r>
            <a:endParaRPr lang="es-CO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008112"/>
          </a:xfrm>
        </p:spPr>
        <p:txBody>
          <a:bodyPr>
            <a:noAutofit/>
          </a:bodyPr>
          <a:lstStyle/>
          <a:p>
            <a:r>
              <a:rPr lang="es-CO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10/2</a:t>
            </a:r>
          </a:p>
          <a:p>
            <a:r>
              <a:rPr lang="es-CO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Software y hardware</a:t>
            </a:r>
            <a:endParaRPr lang="es-CO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es-CO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GLORIA </a:t>
            </a:r>
            <a:endParaRPr lang="es-CO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'LIKE A G6' (OFFICIAL) FAR EAST MOVEMENT (FM) feat The Cataracs  De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68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31640" y="980728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TARJETA DE EXPANSION</a:t>
            </a:r>
            <a:endParaRPr lang="es-CO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5069160"/>
          </a:xfrm>
        </p:spPr>
        <p:txBody>
          <a:bodyPr/>
          <a:lstStyle/>
          <a:p>
            <a:r>
              <a:rPr lang="es-CO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son dispositivos con diversos circuitos integrados, y controladores que, insertadas en sus </a:t>
            </a:r>
            <a:r>
              <a:rPr lang="es-CO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correspondientes ranuras </a:t>
            </a:r>
            <a:r>
              <a:rPr lang="es-CO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 </a:t>
            </a:r>
            <a:r>
              <a:rPr lang="es-CO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expansión</a:t>
            </a:r>
          </a:p>
          <a:p>
            <a:endParaRPr lang="es-C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7324">
            <a:off x="5337980" y="3696432"/>
            <a:ext cx="338437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2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PARA QUE SIRVE</a:t>
            </a:r>
            <a:endParaRPr lang="es-CO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SIRVE PARA ALMACENAR INFORMACION QUE SE LE HA DADO A GUARDAR AUN ASI CON BAJA ENERGIA</a:t>
            </a:r>
          </a:p>
          <a:p>
            <a:endParaRPr lang="es-CO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9221">
            <a:off x="4781382" y="3614888"/>
            <a:ext cx="410445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28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TAMAÑOS </a:t>
            </a:r>
            <a:endParaRPr lang="es-CO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endParaRPr lang="es-CO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s-CO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</a:t>
            </a:r>
          </a:p>
          <a:p>
            <a:endParaRPr lang="es-CO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396044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337" y="2276872"/>
            <a:ext cx="3816424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22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408712"/>
          </a:xfrm>
        </p:spPr>
        <p:txBody>
          <a:bodyPr/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RANURAS VESA:</a:t>
            </a:r>
            <a:r>
              <a:rPr lang="es-CO" b="1" dirty="0" smtClean="0">
                <a:solidFill>
                  <a:srgbClr val="FF0000"/>
                </a:solidFill>
              </a:rPr>
              <a:t>                          </a:t>
            </a:r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RANURAS PCI:</a:t>
            </a:r>
          </a:p>
          <a:p>
            <a:r>
              <a:rPr lang="es-CO" b="1" dirty="0"/>
              <a:t> </a:t>
            </a:r>
            <a:r>
              <a:rPr lang="es-CO" b="1" dirty="0" smtClean="0"/>
              <a:t>                                            </a:t>
            </a:r>
          </a:p>
          <a:p>
            <a:endParaRPr lang="es-CO" b="1" dirty="0" smtClean="0"/>
          </a:p>
          <a:p>
            <a:endParaRPr lang="es-CO" b="1" dirty="0"/>
          </a:p>
          <a:p>
            <a:endParaRPr lang="es-CO" b="1" dirty="0" smtClean="0"/>
          </a:p>
          <a:p>
            <a:endParaRPr lang="es-CO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RANURAS PCIX:                  RANURAS AGP:</a:t>
            </a:r>
          </a:p>
          <a:p>
            <a:r>
              <a:rPr lang="es-CO" b="1" dirty="0">
                <a:solidFill>
                  <a:srgbClr val="FF0000"/>
                </a:solidFill>
              </a:rPr>
              <a:t> </a:t>
            </a:r>
            <a:r>
              <a:rPr lang="es-CO" b="1" dirty="0" smtClean="0">
                <a:solidFill>
                  <a:srgbClr val="FF0000"/>
                </a:solidFill>
              </a:rPr>
              <a:t>                                    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38225"/>
            <a:ext cx="3384376" cy="181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38226"/>
            <a:ext cx="3312368" cy="181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864528"/>
            <a:ext cx="3096343" cy="2633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638" y="3864527"/>
            <a:ext cx="3520730" cy="263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60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332656"/>
            <a:ext cx="8964488" cy="6336704"/>
          </a:xfrm>
        </p:spPr>
        <p:txBody>
          <a:bodyPr>
            <a:normAutofit/>
          </a:bodyPr>
          <a:lstStyle/>
          <a:p>
            <a:r>
              <a:rPr lang="es-CO" b="1" dirty="0" smtClean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RANURA Pcle:                                        MIENTRAS PASA EL TIEMPO</a:t>
            </a:r>
          </a:p>
          <a:p>
            <a:pPr marL="0" indent="0">
              <a:buNone/>
            </a:pPr>
            <a:r>
              <a:rPr lang="es-CO" b="1" dirty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s-CO" b="1" dirty="0" smtClean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LAS RANURAS VAN CAM-</a:t>
            </a:r>
          </a:p>
          <a:p>
            <a:pPr marL="0" indent="0">
              <a:buNone/>
            </a:pPr>
            <a:r>
              <a:rPr lang="es-CO" b="1" dirty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s-CO" b="1" dirty="0" smtClean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BIANDO DE TAMAÑO</a:t>
            </a:r>
          </a:p>
          <a:p>
            <a:pPr marL="0" indent="0" algn="ctr">
              <a:buNone/>
            </a:pPr>
            <a:r>
              <a:rPr lang="es-CO" b="1" dirty="0">
                <a:solidFill>
                  <a:srgbClr val="FF0000"/>
                </a:solidFill>
              </a:rPr>
              <a:t> </a:t>
            </a:r>
            <a:r>
              <a:rPr lang="es-CO" b="1" dirty="0" smtClean="0">
                <a:solidFill>
                  <a:srgbClr val="FF0000"/>
                </a:solidFill>
              </a:rPr>
              <a:t>               </a:t>
            </a:r>
          </a:p>
          <a:p>
            <a:endParaRPr lang="es-CO" b="1" dirty="0" smtClean="0"/>
          </a:p>
          <a:p>
            <a:endParaRPr lang="es-CO" b="1" dirty="0" smtClean="0"/>
          </a:p>
          <a:p>
            <a:endParaRPr lang="es-CO" b="1" dirty="0"/>
          </a:p>
          <a:p>
            <a:endParaRPr lang="es-CO" b="1" dirty="0" smtClean="0"/>
          </a:p>
          <a:p>
            <a:endParaRPr lang="es-CO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331236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388843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17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165983" y="1052736"/>
            <a:ext cx="6400800" cy="685800"/>
          </a:xfrm>
        </p:spPr>
        <p:txBody>
          <a:bodyPr/>
          <a:lstStyle/>
          <a:p>
            <a:r>
              <a:rPr lang="es-CO" b="1" cap="none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TIPOS</a:t>
            </a:r>
            <a:endParaRPr lang="es-CO" b="1" cap="none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556792"/>
            <a:ext cx="9144000" cy="5162159"/>
          </a:xfrm>
        </p:spPr>
        <p:txBody>
          <a:bodyPr/>
          <a:lstStyle/>
          <a:p>
            <a:r>
              <a:rPr lang="es-CO" dirty="0" smtClean="0"/>
              <a:t>TARJETAS                                          TARGETAS DE SONIDO </a:t>
            </a:r>
          </a:p>
          <a:p>
            <a:r>
              <a:rPr lang="es-CO" dirty="0" smtClean="0"/>
              <a:t>DE TELEVISION                             </a:t>
            </a:r>
          </a:p>
          <a:p>
            <a:r>
              <a:rPr lang="es-CO" dirty="0" smtClean="0"/>
              <a:t>                          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75781"/>
            <a:ext cx="273630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04864"/>
            <a:ext cx="3592194" cy="2287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26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ta costura">
  <a:themeElements>
    <a:clrScheme name="Alta costura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tiqueta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lta costura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148</TotalTime>
  <Words>72</Words>
  <Application>Microsoft Office PowerPoint</Application>
  <PresentationFormat>Presentación en pantalla (4:3)</PresentationFormat>
  <Paragraphs>30</Paragraphs>
  <Slides>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Alta costura</vt:lpstr>
      <vt:lpstr>LUIS ADRIAN GIRALDO HERRERA</vt:lpstr>
      <vt:lpstr>TARJETA DE EXPANSION</vt:lpstr>
      <vt:lpstr>PARA QUE SIRVE</vt:lpstr>
      <vt:lpstr>TAMAÑOS </vt:lpstr>
      <vt:lpstr>Presentación de PowerPoint</vt:lpstr>
      <vt:lpstr>Presentación de PowerPoint</vt:lpstr>
      <vt:lpstr>TIPOS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LUIS ADRIAN GIRALDO HERRERA</dc:title>
  <dc:creator>Familia</dc:creator>
  <cp:lastModifiedBy>Familia</cp:lastModifiedBy>
  <cp:revision>12</cp:revision>
  <dcterms:created xsi:type="dcterms:W3CDTF">2012-02-02T21:29:22Z</dcterms:created>
  <dcterms:modified xsi:type="dcterms:W3CDTF">2012-03-01T22:06:07Z</dcterms:modified>
</cp:coreProperties>
</file>